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9" r:id="rId3"/>
    <p:sldId id="260" r:id="rId4"/>
    <p:sldId id="261" r:id="rId5"/>
    <p:sldId id="262" r:id="rId6"/>
    <p:sldId id="313" r:id="rId7"/>
    <p:sldId id="265" r:id="rId8"/>
    <p:sldId id="312" r:id="rId9"/>
    <p:sldId id="267" r:id="rId10"/>
    <p:sldId id="268" r:id="rId11"/>
    <p:sldId id="270" r:id="rId12"/>
    <p:sldId id="272" r:id="rId13"/>
    <p:sldId id="311" r:id="rId14"/>
    <p:sldId id="310" r:id="rId15"/>
    <p:sldId id="275" r:id="rId16"/>
    <p:sldId id="278" r:id="rId17"/>
    <p:sldId id="280" r:id="rId18"/>
    <p:sldId id="281" r:id="rId19"/>
    <p:sldId id="309" r:id="rId20"/>
    <p:sldId id="287" r:id="rId21"/>
    <p:sldId id="301" r:id="rId22"/>
    <p:sldId id="308" r:id="rId23"/>
    <p:sldId id="306" r:id="rId24"/>
    <p:sldId id="307" r:id="rId25"/>
  </p:sldIdLst>
  <p:sldSz cx="9144000" cy="5143500" type="screen16x9"/>
  <p:notesSz cx="6858000" cy="9144000"/>
  <p:embeddedFontLst>
    <p:embeddedFont>
      <p:font typeface="Meta Head IGM Cond Black" panose="02000A06040000020004" pitchFamily="2" charset="0"/>
      <p:bold r:id="rId28"/>
    </p:embeddedFont>
    <p:embeddedFont>
      <p:font typeface="Meta Head IGM Cond Light" panose="02000506030000020004" pitchFamily="2" charset="0"/>
      <p:regular r:id="rId29"/>
    </p:embeddedFont>
    <p:embeddedFont>
      <p:font typeface="Meta IGM" panose="02000503040000020004" pitchFamily="2" charset="0"/>
      <p:regular r:id="rId30"/>
      <p:bold r:id="rId31"/>
      <p:italic r:id="rId32"/>
      <p:boldItalic r:id="rId33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B"/>
    <a:srgbClr val="E3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 showGuides="1">
      <p:cViewPr varScale="1">
        <p:scale>
          <a:sx n="98" d="100"/>
          <a:sy n="98" d="100"/>
        </p:scale>
        <p:origin x="3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2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68492C6-ED8A-564E-B3D1-6FC36A6D94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200"/>
            </a:lvl1pPr>
          </a:lstStyle>
          <a:p>
            <a:endParaRPr lang="de-DE" sz="1000" dirty="0">
              <a:latin typeface="Meta IGM" panose="02000503040000020004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C568E1-C914-E044-B5DC-41DA91055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200"/>
            </a:lvl1pPr>
          </a:lstStyle>
          <a:p>
            <a:fld id="{D893A924-A15F-FB45-9450-A978DD7F2A70}" type="datetimeFigureOut">
              <a:rPr lang="de-DE" sz="1000" smtClean="0">
                <a:latin typeface="Meta IGM" panose="02000503040000020004" pitchFamily="2" charset="0"/>
              </a:rPr>
              <a:t>08.10.2025</a:t>
            </a:fld>
            <a:endParaRPr lang="de-DE" sz="1000" dirty="0">
              <a:latin typeface="Meta IGM" panose="02000503040000020004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51DF70-631C-BE4E-95FD-56CEFF6C4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200"/>
            </a:lvl1pPr>
          </a:lstStyle>
          <a:p>
            <a:endParaRPr lang="de-DE" sz="1000">
              <a:latin typeface="Meta IGM" panose="02000503040000020004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822CB3-F0D6-5A45-9129-191C5695EA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200"/>
            </a:lvl1pPr>
          </a:lstStyle>
          <a:p>
            <a:fld id="{53B84A8F-D800-3D49-A16E-28CD7380C913}" type="slidenum">
              <a:rPr lang="de-DE" sz="1000" smtClean="0">
                <a:latin typeface="Meta IGM" panose="02000503040000020004" pitchFamily="2" charset="0"/>
              </a:rPr>
              <a:t>‹Nr.›</a:t>
            </a:fld>
            <a:endParaRPr lang="de-DE" sz="100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92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000" b="0" i="0">
                <a:latin typeface="Meta IGM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000" b="0" i="0">
                <a:latin typeface="Meta IGM" panose="02000503040000020004" pitchFamily="2" charset="0"/>
              </a:defRPr>
            </a:lvl1pPr>
          </a:lstStyle>
          <a:p>
            <a:fld id="{16B77BA6-83BE-5742-8C0B-6F675812BA19}" type="datetimeFigureOut">
              <a:rPr lang="de-DE" smtClean="0"/>
              <a:pPr/>
              <a:t>08.10.2025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000" b="0" i="0">
                <a:latin typeface="Meta IGM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000" b="0" i="0">
                <a:latin typeface="Meta IGM" panose="02000503040000020004" pitchFamily="2" charset="0"/>
              </a:defRPr>
            </a:lvl1pPr>
          </a:lstStyle>
          <a:p>
            <a:fld id="{AD868B3C-6C54-1D41-B938-33F4013C078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19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ta IGM" panose="020005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7A5ECE3D-4B62-964E-BF60-6DD95EC06B60}"/>
              </a:ext>
            </a:extLst>
          </p:cNvPr>
          <p:cNvSpPr/>
          <p:nvPr userDrawn="1"/>
        </p:nvSpPr>
        <p:spPr>
          <a:xfrm>
            <a:off x="0" y="0"/>
            <a:ext cx="9144000" cy="4064000"/>
          </a:xfrm>
          <a:prstGeom prst="rect">
            <a:avLst/>
          </a:prstGeom>
          <a:blipFill>
            <a:blip r:embed="rId2"/>
            <a:srcRect/>
            <a:stretch>
              <a:fillRect t="-66265" b="-662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Meta IGM" panose="02000503040000020004" pitchFamily="2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551D7B0F-DCAE-5B45-A92D-07BA8B987DC0}"/>
              </a:ext>
            </a:extLst>
          </p:cNvPr>
          <p:cNvSpPr/>
          <p:nvPr userDrawn="1"/>
        </p:nvSpPr>
        <p:spPr>
          <a:xfrm rot="3786198">
            <a:off x="6696058" y="1873841"/>
            <a:ext cx="1741767" cy="4431387"/>
          </a:xfrm>
          <a:custGeom>
            <a:avLst/>
            <a:gdLst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1559566 w 1559566"/>
              <a:gd name="connsiteY2" fmla="*/ 3868614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424813 w 1559566"/>
              <a:gd name="connsiteY2" fmla="*/ 3663256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577634 w 1559566"/>
              <a:gd name="connsiteY2" fmla="*/ 3755016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577634 w 1842555"/>
              <a:gd name="connsiteY2" fmla="*/ 3755016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634265 w 1842555"/>
              <a:gd name="connsiteY2" fmla="*/ 3783743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487189 w 1842555"/>
              <a:gd name="connsiteY2" fmla="*/ 3680657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  <a:gd name="connsiteX0" fmla="*/ 0 w 1600947"/>
              <a:gd name="connsiteY0" fmla="*/ 0 h 3868614"/>
              <a:gd name="connsiteX1" fmla="*/ 1600947 w 1600947"/>
              <a:gd name="connsiteY1" fmla="*/ 807584 h 3868614"/>
              <a:gd name="connsiteX2" fmla="*/ 487189 w 1600947"/>
              <a:gd name="connsiteY2" fmla="*/ 3680657 h 3868614"/>
              <a:gd name="connsiteX3" fmla="*/ 0 w 1600947"/>
              <a:gd name="connsiteY3" fmla="*/ 3868614 h 3868614"/>
              <a:gd name="connsiteX4" fmla="*/ 0 w 1600947"/>
              <a:gd name="connsiteY4" fmla="*/ 0 h 3868614"/>
              <a:gd name="connsiteX0" fmla="*/ 0 w 1603382"/>
              <a:gd name="connsiteY0" fmla="*/ 0 h 3868614"/>
              <a:gd name="connsiteX1" fmla="*/ 1603382 w 1603382"/>
              <a:gd name="connsiteY1" fmla="*/ 815034 h 3868614"/>
              <a:gd name="connsiteX2" fmla="*/ 487189 w 1603382"/>
              <a:gd name="connsiteY2" fmla="*/ 3680657 h 3868614"/>
              <a:gd name="connsiteX3" fmla="*/ 0 w 1603382"/>
              <a:gd name="connsiteY3" fmla="*/ 3868614 h 3868614"/>
              <a:gd name="connsiteX4" fmla="*/ 0 w 1603382"/>
              <a:gd name="connsiteY4" fmla="*/ 0 h 3868614"/>
              <a:gd name="connsiteX0" fmla="*/ 0 w 1603382"/>
              <a:gd name="connsiteY0" fmla="*/ 0 h 4431387"/>
              <a:gd name="connsiteX1" fmla="*/ 1603382 w 1603382"/>
              <a:gd name="connsiteY1" fmla="*/ 815034 h 4431387"/>
              <a:gd name="connsiteX2" fmla="*/ 19379 w 1603382"/>
              <a:gd name="connsiteY2" fmla="*/ 4431387 h 4431387"/>
              <a:gd name="connsiteX3" fmla="*/ 0 w 1603382"/>
              <a:gd name="connsiteY3" fmla="*/ 3868614 h 4431387"/>
              <a:gd name="connsiteX4" fmla="*/ 0 w 1603382"/>
              <a:gd name="connsiteY4" fmla="*/ 0 h 4431387"/>
              <a:gd name="connsiteX0" fmla="*/ 0 w 1741767"/>
              <a:gd name="connsiteY0" fmla="*/ 0 h 4431387"/>
              <a:gd name="connsiteX1" fmla="*/ 1741767 w 1741767"/>
              <a:gd name="connsiteY1" fmla="*/ 885230 h 4431387"/>
              <a:gd name="connsiteX2" fmla="*/ 19379 w 1741767"/>
              <a:gd name="connsiteY2" fmla="*/ 4431387 h 4431387"/>
              <a:gd name="connsiteX3" fmla="*/ 0 w 1741767"/>
              <a:gd name="connsiteY3" fmla="*/ 3868614 h 4431387"/>
              <a:gd name="connsiteX4" fmla="*/ 0 w 1741767"/>
              <a:gd name="connsiteY4" fmla="*/ 0 h 443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767" h="4431387">
                <a:moveTo>
                  <a:pt x="0" y="0"/>
                </a:moveTo>
                <a:lnTo>
                  <a:pt x="1741767" y="885230"/>
                </a:lnTo>
                <a:lnTo>
                  <a:pt x="19379" y="4431387"/>
                </a:lnTo>
                <a:lnTo>
                  <a:pt x="0" y="38686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Meta IGM" panose="02000503040000020004" pitchFamily="2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31492AB0-7B02-C047-9A95-FAF70C8D8A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4862" y="733269"/>
            <a:ext cx="6747304" cy="6661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2876550"/>
            <a:ext cx="4859057" cy="1541626"/>
          </a:xfrm>
        </p:spPr>
        <p:txBody>
          <a:bodyPr anchor="b" anchorCtr="0"/>
          <a:lstStyle>
            <a:lvl1pPr algn="l">
              <a:defRPr sz="3500" b="1" i="0" spc="200" baseline="0">
                <a:solidFill>
                  <a:schemeClr val="bg1"/>
                </a:solidFill>
                <a:latin typeface="Meta Head IGM Cond Black" panose="02000506030000020004" pitchFamily="2" charset="77"/>
              </a:defRPr>
            </a:lvl1pPr>
          </a:lstStyle>
          <a:p>
            <a:r>
              <a:rPr lang="de-DE" dirty="0"/>
              <a:t>PRÄSENTATIONSTITEL BEARBEITEN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4E9B235-21E8-9341-A119-8338AD8539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4430210"/>
            <a:ext cx="2514146" cy="379256"/>
          </a:xfrm>
        </p:spPr>
        <p:txBody>
          <a:bodyPr wrap="none" lIns="0" tIns="0" rIns="0" bIns="0" anchor="ctr" anchorCtr="0">
            <a:normAutofit/>
          </a:bodyPr>
          <a:lstStyle>
            <a:lvl1pPr marL="0" indent="0">
              <a:buNone/>
              <a:defRPr sz="2100" b="0" i="0" spc="100" baseline="0">
                <a:solidFill>
                  <a:schemeClr val="bg1"/>
                </a:solidFill>
                <a:latin typeface="Meta Head IGM Cond Light" panose="02000506030000020004" pitchFamily="2" charset="77"/>
              </a:defRPr>
            </a:lvl1pPr>
          </a:lstStyle>
          <a:p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633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8A545D-DAD0-0540-AAC9-9A022508D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40B9E7E-0156-544E-8B23-4556027F32C5}"/>
              </a:ext>
            </a:extLst>
          </p:cNvPr>
          <p:cNvSpPr/>
          <p:nvPr userDrawn="1"/>
        </p:nvSpPr>
        <p:spPr>
          <a:xfrm>
            <a:off x="6825727" y="4651717"/>
            <a:ext cx="2318273" cy="49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Meta IGM" panose="0200050304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7B3B13-3C71-104B-92CD-29B6205299BB}"/>
              </a:ext>
            </a:extLst>
          </p:cNvPr>
          <p:cNvSpPr txBox="1"/>
          <p:nvPr userDrawn="1"/>
        </p:nvSpPr>
        <p:spPr>
          <a:xfrm>
            <a:off x="5705475" y="2190346"/>
            <a:ext cx="3187699" cy="270843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IG METALL 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</a:br>
            <a:r>
              <a:rPr lang="de-DE" sz="1100" b="1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Gliederung einfügen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Max Mustermann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Musterstraße 12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45678 Musterstadt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Tel 0123 456789-0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max.mustermann@igmetall.de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  <a:p>
            <a:pPr algn="r"/>
            <a:r>
              <a:rPr lang="de-DE" sz="600" b="1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Impressum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IG Metall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Wilhelm-Leuschner-Str. 79, 60329 Frankfurt am Main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Vertreten durch den Vorstand, 1. Vorsitzender: Jörg Hofmann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Kontakt: vorstand@igmetall.de</a:t>
            </a:r>
          </a:p>
          <a:p>
            <a:pPr algn="r"/>
            <a:endParaRPr lang="de-DE" sz="6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  <a:p>
            <a:pPr algn="r"/>
            <a:r>
              <a:rPr lang="de-DE" sz="600" b="0" i="0" kern="1200" dirty="0" err="1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V.i.S.d.P</a:t>
            </a:r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. / Verantwortlich nach § 18 Abs. 2 </a:t>
            </a:r>
            <a:r>
              <a:rPr lang="de-DE" sz="600" b="0" i="0" kern="1200" dirty="0" err="1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MStV</a:t>
            </a:r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: 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Vorname Nachname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Gliederung/Funktion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Musterstraße 123, 12345 Musterstadt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Kontakt: </a:t>
            </a:r>
            <a:r>
              <a:rPr lang="de-DE" sz="600" b="0" i="0" kern="1200" dirty="0" err="1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muster@igmetall.de</a:t>
            </a:r>
            <a:endParaRPr lang="de-DE" sz="6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8D3693-BBC6-414A-8E27-D8298EF983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0825" y="1603659"/>
            <a:ext cx="4859057" cy="2524062"/>
          </a:xfrm>
        </p:spPr>
        <p:txBody>
          <a:bodyPr anchor="ctr" anchorCtr="0"/>
          <a:lstStyle>
            <a:lvl1pPr algn="l">
              <a:defRPr sz="3500" b="1" i="0" spc="200" baseline="0">
                <a:solidFill>
                  <a:schemeClr val="bg1"/>
                </a:solidFill>
                <a:latin typeface="Meta Head IGM Cond Black" panose="02000506030000020004" pitchFamily="2" charset="77"/>
              </a:defRPr>
            </a:lvl1pPr>
          </a:lstStyle>
          <a:p>
            <a:r>
              <a:rPr lang="de-DE" dirty="0"/>
              <a:t>VIELEN DANK FÜR IHRE</a:t>
            </a:r>
            <a:br>
              <a:rPr lang="de-DE" dirty="0"/>
            </a:br>
            <a:r>
              <a:rPr lang="de-DE" dirty="0"/>
              <a:t>AUFMERKSAMKEIT.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3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94422-80F7-1E6D-0C47-142D4A43E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73FD03-F9DC-2039-3FF2-14FE5E536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F61926-2084-94F0-76BD-AD471178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CB133-567C-40A1-9929-27405F14667D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7FFB3C-A589-B384-ACF7-579DD180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0C7378-7AE3-AC17-8844-7E5BED1C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EAE-9826-450C-84F9-CC6DB3D07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14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CBC6E-3746-B613-5033-E356AC0B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3C1A9-FE2D-5691-813D-6E701C5C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CB133-567C-40A1-9929-27405F14667D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553F6-EBB0-279F-6CF4-D3F27195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11527B-6BA9-43FA-AC7A-1135CEB5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EAE-9826-450C-84F9-CC6DB3D07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6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AA2AEA-20EE-1F47-ACF4-0C99D615D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2374211"/>
            <a:ext cx="6591039" cy="961628"/>
          </a:xfrm>
        </p:spPr>
        <p:txBody>
          <a:bodyPr anchor="ctr" anchorCtr="0"/>
          <a:lstStyle>
            <a:lvl1pPr algn="l">
              <a:defRPr sz="35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BEARBEITEN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4E9B235-21E8-9341-A119-8338AD8539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3352934"/>
            <a:ext cx="2514146" cy="347696"/>
          </a:xfrm>
        </p:spPr>
        <p:txBody>
          <a:bodyPr wrap="none" lIns="0" tIns="0" rIns="0" bIns="0" anchor="ctr" anchorCtr="0">
            <a:normAutofit/>
          </a:bodyPr>
          <a:lstStyle>
            <a:lvl1pPr marL="0" indent="0">
              <a:buNone/>
              <a:defRPr sz="2100" b="0" i="0" spc="100" baseline="0">
                <a:solidFill>
                  <a:schemeClr val="bg1"/>
                </a:solidFill>
                <a:latin typeface="Meta Head IGM Cond Light" panose="02000506030000020004" pitchFamily="2" charset="77"/>
              </a:defRPr>
            </a:lvl1pPr>
          </a:lstStyle>
          <a:p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1974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A6C4DE8-63EB-944F-9420-AFA164894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1603659"/>
            <a:ext cx="4859057" cy="2524062"/>
          </a:xfrm>
        </p:spPr>
        <p:txBody>
          <a:bodyPr anchor="ctr" anchorCtr="0"/>
          <a:lstStyle>
            <a:lvl1pPr algn="l">
              <a:defRPr sz="3500" b="1" i="0" spc="200" baseline="0">
                <a:solidFill>
                  <a:schemeClr val="bg1"/>
                </a:solidFill>
                <a:latin typeface="Meta Head IGM Cond Black" panose="02000506030000020004" pitchFamily="2" charset="77"/>
              </a:defRPr>
            </a:lvl1pPr>
          </a:lstStyle>
          <a:p>
            <a:r>
              <a:rPr lang="de-DE" dirty="0"/>
              <a:t>ZWISCHENTITEL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191" y="244958"/>
            <a:ext cx="8642349" cy="45402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63558"/>
            <a:ext cx="8642349" cy="3355020"/>
          </a:xfrm>
        </p:spPr>
        <p:txBody>
          <a:bodyPr lIns="0" tIns="0" rIns="0" bIns="0">
            <a:normAutofit/>
          </a:bodyPr>
          <a:lstStyle>
            <a:lvl1pPr marL="28080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Meta IGM" panose="02000503040000020004" pitchFamily="2" charset="0"/>
              </a:defRPr>
            </a:lvl1pPr>
            <a:lvl2pPr marL="58635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Meta IGM" panose="02000503040000020004" pitchFamily="2" charset="0"/>
              </a:defRPr>
            </a:lvl2pPr>
            <a:lvl3pPr marL="899550" indent="-2857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3pPr>
            <a:lvl4pPr marL="1200150" indent="-2794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4pPr>
            <a:lvl5pPr marL="1471050">
              <a:spcBef>
                <a:spcPts val="750"/>
              </a:spcBef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7486DF0-5739-C444-8591-8165BD759D7F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3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 in Dreie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2213003"/>
            <a:ext cx="4228968" cy="2228368"/>
          </a:xfrm>
        </p:spPr>
        <p:txBody>
          <a:bodyPr lIns="0" tIns="0" rIns="0" bIns="0">
            <a:noAutofit/>
          </a:bodyPr>
          <a:lstStyle>
            <a:lvl1pPr marL="243450">
              <a:defRPr b="0" i="0">
                <a:latin typeface="Meta IGM" panose="02000503040000020004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01916FA-D5D3-3649-805F-88EF80C0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579389"/>
            <a:ext cx="4228967" cy="4953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400" b="0" i="0" spc="100" baseline="0">
                <a:latin typeface="Meta Head IGM Cond Light" panose="02000506030000020004" pitchFamily="2" charset="77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AFD7D0B-45C0-0649-BF63-2ABAFA5036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0569" y="1732138"/>
            <a:ext cx="3895208" cy="3908072"/>
          </a:xfrm>
          <a:custGeom>
            <a:avLst/>
            <a:gdLst>
              <a:gd name="connsiteX0" fmla="*/ 0 w 2844800"/>
              <a:gd name="connsiteY0" fmla="*/ 1492250 h 1492250"/>
              <a:gd name="connsiteX1" fmla="*/ 1422400 w 2844800"/>
              <a:gd name="connsiteY1" fmla="*/ 0 h 1492250"/>
              <a:gd name="connsiteX2" fmla="*/ 2844800 w 2844800"/>
              <a:gd name="connsiteY2" fmla="*/ 1492250 h 1492250"/>
              <a:gd name="connsiteX3" fmla="*/ 0 w 2844800"/>
              <a:gd name="connsiteY3" fmla="*/ 1492250 h 1492250"/>
              <a:gd name="connsiteX0" fmla="*/ 0 w 3719689"/>
              <a:gd name="connsiteY0" fmla="*/ 1492250 h 3366205"/>
              <a:gd name="connsiteX1" fmla="*/ 1422400 w 3719689"/>
              <a:gd name="connsiteY1" fmla="*/ 0 h 3366205"/>
              <a:gd name="connsiteX2" fmla="*/ 3719689 w 3719689"/>
              <a:gd name="connsiteY2" fmla="*/ 3366205 h 3366205"/>
              <a:gd name="connsiteX3" fmla="*/ 0 w 3719689"/>
              <a:gd name="connsiteY3" fmla="*/ 1492250 h 3366205"/>
              <a:gd name="connsiteX0" fmla="*/ 0 w 3905955"/>
              <a:gd name="connsiteY0" fmla="*/ 1938161 h 3812116"/>
              <a:gd name="connsiteX1" fmla="*/ 3905955 w 3905955"/>
              <a:gd name="connsiteY1" fmla="*/ 0 h 3812116"/>
              <a:gd name="connsiteX2" fmla="*/ 3719689 w 3905955"/>
              <a:gd name="connsiteY2" fmla="*/ 3812116 h 3812116"/>
              <a:gd name="connsiteX3" fmla="*/ 0 w 3905955"/>
              <a:gd name="connsiteY3" fmla="*/ 1938161 h 3812116"/>
              <a:gd name="connsiteX0" fmla="*/ 0 w 3905955"/>
              <a:gd name="connsiteY0" fmla="*/ 1938161 h 3496027"/>
              <a:gd name="connsiteX1" fmla="*/ 3905955 w 3905955"/>
              <a:gd name="connsiteY1" fmla="*/ 0 h 3496027"/>
              <a:gd name="connsiteX2" fmla="*/ 3900311 w 3905955"/>
              <a:gd name="connsiteY2" fmla="*/ 3496027 h 3496027"/>
              <a:gd name="connsiteX3" fmla="*/ 0 w 3905955"/>
              <a:gd name="connsiteY3" fmla="*/ 1938161 h 3496027"/>
              <a:gd name="connsiteX0" fmla="*/ 0 w 3900342"/>
              <a:gd name="connsiteY0" fmla="*/ 1830917 h 3388783"/>
              <a:gd name="connsiteX1" fmla="*/ 3821289 w 3900342"/>
              <a:gd name="connsiteY1" fmla="*/ 0 h 3388783"/>
              <a:gd name="connsiteX2" fmla="*/ 3900311 w 3900342"/>
              <a:gd name="connsiteY2" fmla="*/ 3388783 h 3388783"/>
              <a:gd name="connsiteX3" fmla="*/ 0 w 3900342"/>
              <a:gd name="connsiteY3" fmla="*/ 1830917 h 3388783"/>
              <a:gd name="connsiteX0" fmla="*/ 0 w 3900561"/>
              <a:gd name="connsiteY0" fmla="*/ 1932517 h 3490383"/>
              <a:gd name="connsiteX1" fmla="*/ 3894666 w 3900561"/>
              <a:gd name="connsiteY1" fmla="*/ 0 h 3490383"/>
              <a:gd name="connsiteX2" fmla="*/ 3900311 w 3900561"/>
              <a:gd name="connsiteY2" fmla="*/ 3490383 h 3490383"/>
              <a:gd name="connsiteX3" fmla="*/ 0 w 3900561"/>
              <a:gd name="connsiteY3" fmla="*/ 1932517 h 3490383"/>
              <a:gd name="connsiteX0" fmla="*/ 0 w 3895208"/>
              <a:gd name="connsiteY0" fmla="*/ 1932517 h 3908072"/>
              <a:gd name="connsiteX1" fmla="*/ 3894666 w 3895208"/>
              <a:gd name="connsiteY1" fmla="*/ 0 h 3908072"/>
              <a:gd name="connsiteX2" fmla="*/ 3894666 w 3895208"/>
              <a:gd name="connsiteY2" fmla="*/ 3908072 h 3908072"/>
              <a:gd name="connsiteX3" fmla="*/ 0 w 3895208"/>
              <a:gd name="connsiteY3" fmla="*/ 1932517 h 390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5208" h="3908072">
                <a:moveTo>
                  <a:pt x="0" y="1932517"/>
                </a:moveTo>
                <a:lnTo>
                  <a:pt x="3894666" y="0"/>
                </a:lnTo>
                <a:cubicBezTo>
                  <a:pt x="3892785" y="1165342"/>
                  <a:pt x="3896547" y="2742730"/>
                  <a:pt x="3894666" y="3908072"/>
                </a:cubicBezTo>
                <a:lnTo>
                  <a:pt x="0" y="1932517"/>
                </a:ln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>
              <a:spcBef>
                <a:spcPts val="500"/>
              </a:spcBef>
              <a:buFont typeface="Arial" panose="020B0604020202020204" pitchFamily="34" charset="0"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07DC63A-7B6C-E443-8FD2-12E8BE98F0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2614" y="1023853"/>
            <a:ext cx="2114407" cy="2121623"/>
          </a:xfrm>
          <a:custGeom>
            <a:avLst/>
            <a:gdLst>
              <a:gd name="connsiteX0" fmla="*/ 0 w 1614487"/>
              <a:gd name="connsiteY0" fmla="*/ 0 h 2119313"/>
              <a:gd name="connsiteX1" fmla="*/ 1614487 w 1614487"/>
              <a:gd name="connsiteY1" fmla="*/ 0 h 2119313"/>
              <a:gd name="connsiteX2" fmla="*/ 1614487 w 1614487"/>
              <a:gd name="connsiteY2" fmla="*/ 2119313 h 2119313"/>
              <a:gd name="connsiteX3" fmla="*/ 0 w 1614487"/>
              <a:gd name="connsiteY3" fmla="*/ 2119313 h 2119313"/>
              <a:gd name="connsiteX4" fmla="*/ 0 w 1614487"/>
              <a:gd name="connsiteY4" fmla="*/ 0 h 2119313"/>
              <a:gd name="connsiteX0" fmla="*/ 0 w 1614487"/>
              <a:gd name="connsiteY0" fmla="*/ 0 h 2119313"/>
              <a:gd name="connsiteX1" fmla="*/ 1614487 w 1614487"/>
              <a:gd name="connsiteY1" fmla="*/ 2119313 h 2119313"/>
              <a:gd name="connsiteX2" fmla="*/ 0 w 1614487"/>
              <a:gd name="connsiteY2" fmla="*/ 2119313 h 2119313"/>
              <a:gd name="connsiteX3" fmla="*/ 0 w 1614487"/>
              <a:gd name="connsiteY3" fmla="*/ 0 h 2119313"/>
              <a:gd name="connsiteX0" fmla="*/ 90054 w 1614487"/>
              <a:gd name="connsiteY0" fmla="*/ 0 h 2244004"/>
              <a:gd name="connsiteX1" fmla="*/ 1614487 w 1614487"/>
              <a:gd name="connsiteY1" fmla="*/ 2244004 h 2244004"/>
              <a:gd name="connsiteX2" fmla="*/ 0 w 1614487"/>
              <a:gd name="connsiteY2" fmla="*/ 2244004 h 2244004"/>
              <a:gd name="connsiteX3" fmla="*/ 90054 w 1614487"/>
              <a:gd name="connsiteY3" fmla="*/ 0 h 2244004"/>
              <a:gd name="connsiteX0" fmla="*/ 0 w 1524433"/>
              <a:gd name="connsiteY0" fmla="*/ 0 h 2244004"/>
              <a:gd name="connsiteX1" fmla="*/ 1524433 w 1524433"/>
              <a:gd name="connsiteY1" fmla="*/ 2244004 h 2244004"/>
              <a:gd name="connsiteX2" fmla="*/ 6927 w 1524433"/>
              <a:gd name="connsiteY2" fmla="*/ 2160877 h 2244004"/>
              <a:gd name="connsiteX3" fmla="*/ 0 w 1524433"/>
              <a:gd name="connsiteY3" fmla="*/ 0 h 2244004"/>
              <a:gd name="connsiteX0" fmla="*/ 0 w 2120179"/>
              <a:gd name="connsiteY0" fmla="*/ 0 h 2160877"/>
              <a:gd name="connsiteX1" fmla="*/ 2120179 w 2120179"/>
              <a:gd name="connsiteY1" fmla="*/ 1080223 h 2160877"/>
              <a:gd name="connsiteX2" fmla="*/ 6927 w 2120179"/>
              <a:gd name="connsiteY2" fmla="*/ 2160877 h 2160877"/>
              <a:gd name="connsiteX3" fmla="*/ 0 w 2120179"/>
              <a:gd name="connsiteY3" fmla="*/ 0 h 2160877"/>
              <a:gd name="connsiteX0" fmla="*/ 0 w 2120179"/>
              <a:gd name="connsiteY0" fmla="*/ 0 h 2147023"/>
              <a:gd name="connsiteX1" fmla="*/ 2120179 w 2120179"/>
              <a:gd name="connsiteY1" fmla="*/ 1080223 h 2147023"/>
              <a:gd name="connsiteX2" fmla="*/ 6927 w 2120179"/>
              <a:gd name="connsiteY2" fmla="*/ 2147023 h 2147023"/>
              <a:gd name="connsiteX3" fmla="*/ 0 w 2120179"/>
              <a:gd name="connsiteY3" fmla="*/ 0 h 2147023"/>
              <a:gd name="connsiteX0" fmla="*/ 6928 w 2127107"/>
              <a:gd name="connsiteY0" fmla="*/ 0 h 2147023"/>
              <a:gd name="connsiteX1" fmla="*/ 2127107 w 2127107"/>
              <a:gd name="connsiteY1" fmla="*/ 1080223 h 2147023"/>
              <a:gd name="connsiteX2" fmla="*/ 0 w 2127107"/>
              <a:gd name="connsiteY2" fmla="*/ 2147023 h 2147023"/>
              <a:gd name="connsiteX3" fmla="*/ 6928 w 2127107"/>
              <a:gd name="connsiteY3" fmla="*/ 0 h 2147023"/>
              <a:gd name="connsiteX0" fmla="*/ 338 w 2120517"/>
              <a:gd name="connsiteY0" fmla="*/ 0 h 2147023"/>
              <a:gd name="connsiteX1" fmla="*/ 2120517 w 2120517"/>
              <a:gd name="connsiteY1" fmla="*/ 1080223 h 2147023"/>
              <a:gd name="connsiteX2" fmla="*/ 6110 w 2120517"/>
              <a:gd name="connsiteY2" fmla="*/ 2147023 h 2147023"/>
              <a:gd name="connsiteX3" fmla="*/ 338 w 2120517"/>
              <a:gd name="connsiteY3" fmla="*/ 0 h 2147023"/>
              <a:gd name="connsiteX0" fmla="*/ 35503 w 2114407"/>
              <a:gd name="connsiteY0" fmla="*/ 0 h 2004148"/>
              <a:gd name="connsiteX1" fmla="*/ 2114407 w 2114407"/>
              <a:gd name="connsiteY1" fmla="*/ 937348 h 2004148"/>
              <a:gd name="connsiteX2" fmla="*/ 0 w 2114407"/>
              <a:gd name="connsiteY2" fmla="*/ 2004148 h 2004148"/>
              <a:gd name="connsiteX3" fmla="*/ 35503 w 2114407"/>
              <a:gd name="connsiteY3" fmla="*/ 0 h 2004148"/>
              <a:gd name="connsiteX0" fmla="*/ 6928 w 2114407"/>
              <a:gd name="connsiteY0" fmla="*/ 0 h 2121623"/>
              <a:gd name="connsiteX1" fmla="*/ 2114407 w 2114407"/>
              <a:gd name="connsiteY1" fmla="*/ 1054823 h 2121623"/>
              <a:gd name="connsiteX2" fmla="*/ 0 w 2114407"/>
              <a:gd name="connsiteY2" fmla="*/ 2121623 h 2121623"/>
              <a:gd name="connsiteX3" fmla="*/ 6928 w 2114407"/>
              <a:gd name="connsiteY3" fmla="*/ 0 h 212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407" h="2121623">
                <a:moveTo>
                  <a:pt x="6928" y="0"/>
                </a:moveTo>
                <a:lnTo>
                  <a:pt x="2114407" y="1054823"/>
                </a:lnTo>
                <a:lnTo>
                  <a:pt x="0" y="2121623"/>
                </a:lnTo>
                <a:cubicBezTo>
                  <a:pt x="2309" y="1405949"/>
                  <a:pt x="4619" y="715674"/>
                  <a:pt x="692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28332BA-1E60-C547-87CF-B32F3589022F}"/>
              </a:ext>
            </a:extLst>
          </p:cNvPr>
          <p:cNvSpPr/>
          <p:nvPr userDrawn="1"/>
        </p:nvSpPr>
        <p:spPr>
          <a:xfrm>
            <a:off x="5250569" y="3766384"/>
            <a:ext cx="3791420" cy="3543684"/>
          </a:xfrm>
          <a:custGeom>
            <a:avLst/>
            <a:gdLst>
              <a:gd name="connsiteX0" fmla="*/ 0 w 1533886"/>
              <a:gd name="connsiteY0" fmla="*/ 0 h 2268362"/>
              <a:gd name="connsiteX1" fmla="*/ 1533886 w 1533886"/>
              <a:gd name="connsiteY1" fmla="*/ 0 h 2268362"/>
              <a:gd name="connsiteX2" fmla="*/ 1533886 w 1533886"/>
              <a:gd name="connsiteY2" fmla="*/ 2268362 h 2268362"/>
              <a:gd name="connsiteX3" fmla="*/ 0 w 1533886"/>
              <a:gd name="connsiteY3" fmla="*/ 2268362 h 2268362"/>
              <a:gd name="connsiteX4" fmla="*/ 0 w 1533886"/>
              <a:gd name="connsiteY4" fmla="*/ 0 h 2268362"/>
              <a:gd name="connsiteX0" fmla="*/ 0 w 1533886"/>
              <a:gd name="connsiteY0" fmla="*/ 0 h 2268362"/>
              <a:gd name="connsiteX1" fmla="*/ 1533886 w 1533886"/>
              <a:gd name="connsiteY1" fmla="*/ 2268362 h 2268362"/>
              <a:gd name="connsiteX2" fmla="*/ 0 w 1533886"/>
              <a:gd name="connsiteY2" fmla="*/ 2268362 h 2268362"/>
              <a:gd name="connsiteX3" fmla="*/ 0 w 1533886"/>
              <a:gd name="connsiteY3" fmla="*/ 0 h 2268362"/>
              <a:gd name="connsiteX0" fmla="*/ 0 w 3896086"/>
              <a:gd name="connsiteY0" fmla="*/ 0 h 2268362"/>
              <a:gd name="connsiteX1" fmla="*/ 3896086 w 3896086"/>
              <a:gd name="connsiteY1" fmla="*/ 1938162 h 2268362"/>
              <a:gd name="connsiteX2" fmla="*/ 0 w 3896086"/>
              <a:gd name="connsiteY2" fmla="*/ 2268362 h 2268362"/>
              <a:gd name="connsiteX3" fmla="*/ 0 w 3896086"/>
              <a:gd name="connsiteY3" fmla="*/ 0 h 2268362"/>
              <a:gd name="connsiteX0" fmla="*/ 0 w 4607286"/>
              <a:gd name="connsiteY0" fmla="*/ 0 h 2306462"/>
              <a:gd name="connsiteX1" fmla="*/ 4607286 w 4607286"/>
              <a:gd name="connsiteY1" fmla="*/ 2306462 h 2306462"/>
              <a:gd name="connsiteX2" fmla="*/ 0 w 4607286"/>
              <a:gd name="connsiteY2" fmla="*/ 2268362 h 2306462"/>
              <a:gd name="connsiteX3" fmla="*/ 0 w 4607286"/>
              <a:gd name="connsiteY3" fmla="*/ 0 h 2306462"/>
              <a:gd name="connsiteX0" fmla="*/ 12700 w 4619986"/>
              <a:gd name="connsiteY0" fmla="*/ 0 h 4262262"/>
              <a:gd name="connsiteX1" fmla="*/ 4619986 w 4619986"/>
              <a:gd name="connsiteY1" fmla="*/ 2306462 h 4262262"/>
              <a:gd name="connsiteX2" fmla="*/ 0 w 4619986"/>
              <a:gd name="connsiteY2" fmla="*/ 4262262 h 4262262"/>
              <a:gd name="connsiteX3" fmla="*/ 12700 w 4619986"/>
              <a:gd name="connsiteY3" fmla="*/ 0 h 426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986" h="4262262">
                <a:moveTo>
                  <a:pt x="12700" y="0"/>
                </a:moveTo>
                <a:lnTo>
                  <a:pt x="4619986" y="2306462"/>
                </a:lnTo>
                <a:lnTo>
                  <a:pt x="0" y="4262262"/>
                </a:lnTo>
                <a:cubicBezTo>
                  <a:pt x="4233" y="2841508"/>
                  <a:pt x="8467" y="1420754"/>
                  <a:pt x="1270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2000">
                <a:schemeClr val="tx1"/>
              </a:gs>
              <a:gs pos="98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3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Quad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2213003"/>
            <a:ext cx="4228968" cy="2228368"/>
          </a:xfrm>
        </p:spPr>
        <p:txBody>
          <a:bodyPr lIns="0" tIns="0" rIns="0" bIns="0">
            <a:noAutofit/>
          </a:bodyPr>
          <a:lstStyle>
            <a:lvl1pPr marL="243450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01916FA-D5D3-3649-805F-88EF80C0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579389"/>
            <a:ext cx="4228967" cy="4953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400" b="0" i="0" spc="100" baseline="0">
                <a:latin typeface="Meta Head IGM Cond Light" panose="02000506030000020004" pitchFamily="2" charset="77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38FCB7D0-646F-AF48-A2B8-12A09927B9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5736" y="1080001"/>
            <a:ext cx="4147439" cy="3361632"/>
          </a:xfrm>
          <a:solidFill>
            <a:schemeClr val="accent6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5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38FCB7D0-646F-AF48-A2B8-12A09927B9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032" y="1080001"/>
            <a:ext cx="8643144" cy="3361632"/>
          </a:xfrm>
          <a:solidFill>
            <a:schemeClr val="accent6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13" name="SmartArt-Platzhalter 3">
            <a:extLst>
              <a:ext uri="{FF2B5EF4-FFF2-40B4-BE49-F238E27FC236}">
                <a16:creationId xmlns:a16="http://schemas.microsoft.com/office/drawing/2014/main" id="{55665241-B298-6C48-8846-F34E0522A23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250825" y="1739900"/>
            <a:ext cx="8642350" cy="2701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2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Meta IGM" panose="02000503040000020004" pitchFamily="2" charset="0"/>
              </a:rPr>
              <a:pPr algn="ctr"/>
              <a:t>‹Nr.›</a:t>
            </a:fld>
            <a:endParaRPr lang="de-DE" b="0" i="0" dirty="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1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365774"/>
            <a:ext cx="7722401" cy="454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979525"/>
            <a:ext cx="8642349" cy="265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113CA0-0DD7-9548-B4A8-43615A11C38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6E83AFE-0D76-C240-A33D-8D8C0966DBEB}"/>
              </a:ext>
            </a:extLst>
          </p:cNvPr>
          <p:cNvSpPr txBox="1"/>
          <p:nvPr userDrawn="1"/>
        </p:nvSpPr>
        <p:spPr>
          <a:xfrm>
            <a:off x="250825" y="4786476"/>
            <a:ext cx="3560456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>
                <a:solidFill>
                  <a:srgbClr val="3C3C3B"/>
                </a:solidFill>
                <a:latin typeface="Meta IGM" panose="02000503040000020004" pitchFamily="2" charset="0"/>
              </a:rPr>
              <a:t>Präsentationstitel | Name des Verfassers | Datum einfügen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566813-E909-A142-B31F-03FCE51CCD4D}"/>
              </a:ext>
            </a:extLst>
          </p:cNvPr>
          <p:cNvSpPr txBox="1"/>
          <p:nvPr userDrawn="1"/>
        </p:nvSpPr>
        <p:spPr>
          <a:xfrm>
            <a:off x="6115050" y="4636168"/>
            <a:ext cx="27840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b="0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IG Metall</a:t>
            </a:r>
          </a:p>
          <a:p>
            <a:pPr algn="r"/>
            <a:r>
              <a:rPr lang="de-DE" sz="1000" b="1" i="0" kern="1200" dirty="0">
                <a:solidFill>
                  <a:srgbClr val="3C3C3B"/>
                </a:solidFill>
                <a:effectLst/>
                <a:latin typeface="Meta IGM" panose="02000503040000020004" pitchFamily="2" charset="0"/>
                <a:ea typeface="+mn-ea"/>
                <a:cs typeface="+mn-cs"/>
              </a:rPr>
              <a:t>Gliederung einfügen</a:t>
            </a:r>
          </a:p>
        </p:txBody>
      </p:sp>
    </p:spTree>
    <p:extLst>
      <p:ext uri="{BB962C8B-B14F-4D97-AF65-F5344CB8AC3E}">
        <p14:creationId xmlns:p14="http://schemas.microsoft.com/office/powerpoint/2010/main" val="25812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7" r:id="rId5"/>
    <p:sldLayoutId id="2147483675" r:id="rId6"/>
    <p:sldLayoutId id="2147483678" r:id="rId7"/>
    <p:sldLayoutId id="2147483676" r:id="rId8"/>
    <p:sldLayoutId id="2147483679" r:id="rId9"/>
    <p:sldLayoutId id="2147483674" r:id="rId10"/>
    <p:sldLayoutId id="2147483680" r:id="rId11"/>
    <p:sldLayoutId id="2147483681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200" baseline="0">
          <a:solidFill>
            <a:srgbClr val="E3051B"/>
          </a:solidFill>
          <a:latin typeface="Meta Head IGM Cond Black" panose="02000506030000020004" pitchFamily="2" charset="77"/>
          <a:ea typeface="+mj-ea"/>
          <a:cs typeface="+mj-cs"/>
        </a:defRPr>
      </a:lvl1pPr>
    </p:titleStyle>
    <p:bodyStyle>
      <a:lvl1pPr marL="171450" indent="-243450" algn="l" defTabSz="685800" rtl="0" eaLnBrk="1" latinLnBrk="0" hangingPunct="1">
        <a:lnSpc>
          <a:spcPct val="90000"/>
        </a:lnSpc>
        <a:spcBef>
          <a:spcPts val="750"/>
        </a:spcBef>
        <a:buSzPct val="90000"/>
        <a:buFontTx/>
        <a:buBlip>
          <a:blip r:embed="rId15"/>
        </a:buBlip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1pPr>
      <a:lvl2pPr marL="5143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5"/>
        </a:buBlip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2pPr>
      <a:lvl3pPr marL="7852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5"/>
        </a:buBlip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3pPr>
      <a:lvl4pPr marL="10561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5"/>
        </a:buBlip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4pPr>
      <a:lvl5pPr marL="1327050" indent="-243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5"/>
        </a:buBlip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146">
          <p15:clr>
            <a:srgbClr val="F26B43"/>
          </p15:clr>
        </p15:guide>
        <p15:guide id="6" orient="horz" pos="3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93A7B-ED67-EC19-36B5-CCB7588082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Workshop </a:t>
            </a:r>
            <a:br>
              <a:rPr lang="de-DE" dirty="0"/>
            </a:br>
            <a:r>
              <a:rPr lang="de-DE" dirty="0"/>
              <a:t>06.10.2025</a:t>
            </a:r>
          </a:p>
        </p:txBody>
      </p:sp>
    </p:spTree>
    <p:extLst>
      <p:ext uri="{BB962C8B-B14F-4D97-AF65-F5344CB8AC3E}">
        <p14:creationId xmlns:p14="http://schemas.microsoft.com/office/powerpoint/2010/main" val="152277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66C969-0E8F-AA57-5484-3A49CE5D0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ProHeQ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F56C90-7B2A-3480-39B6-3D3C4DE57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48b1bc8e-4161-4065-9ae7-dc1efed205c6">
            <a:extLst>
              <a:ext uri="{FF2B5EF4-FFF2-40B4-BE49-F238E27FC236}">
                <a16:creationId xmlns:a16="http://schemas.microsoft.com/office/drawing/2014/main" id="{AC2F93D2-9DD9-83C3-5196-2CB989D16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64230"/>
            <a:ext cx="2520553" cy="3361134"/>
          </a:xfrm>
          <a:prstGeom prst="rect">
            <a:avLst/>
          </a:prstGeom>
        </p:spPr>
      </p:pic>
      <p:pic>
        <p:nvPicPr>
          <p:cNvPr id="7" name="Grafik 6" descr="ec9bebe8-b5c5-44ef-8a25-07bd826fdc16">
            <a:extLst>
              <a:ext uri="{FF2B5EF4-FFF2-40B4-BE49-F238E27FC236}">
                <a16:creationId xmlns:a16="http://schemas.microsoft.com/office/drawing/2014/main" id="{16FC4301-29D5-CB23-64BC-FB194E403C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07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8a062295-f83f-4e16-9b3e-8de4f8374d99 (Copy)">
            <a:extLst>
              <a:ext uri="{FF2B5EF4-FFF2-40B4-BE49-F238E27FC236}">
                <a16:creationId xmlns:a16="http://schemas.microsoft.com/office/drawing/2014/main" id="{02E2683D-49BA-5C26-9A3B-68039E5B4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23" y="1075303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278D26A-063F-F2F6-7419-E7E095F2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Karl Klink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ACE416B-F4FD-41EC-B173-28A6F1A6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62ab9527-a9cd-4bcc-a572-1e50b2ae922d">
            <a:extLst>
              <a:ext uri="{FF2B5EF4-FFF2-40B4-BE49-F238E27FC236}">
                <a16:creationId xmlns:a16="http://schemas.microsoft.com/office/drawing/2014/main" id="{3DF4ACE8-6126-D9FE-B547-67F662012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22" y="1063558"/>
            <a:ext cx="2520553" cy="3361134"/>
          </a:xfrm>
          <a:prstGeom prst="rect">
            <a:avLst/>
          </a:prstGeom>
        </p:spPr>
      </p:pic>
      <p:pic>
        <p:nvPicPr>
          <p:cNvPr id="7" name="Grafik 6" descr="a7d0eb85-fbb2-43f5-9151-18effad58fd2">
            <a:extLst>
              <a:ext uri="{FF2B5EF4-FFF2-40B4-BE49-F238E27FC236}">
                <a16:creationId xmlns:a16="http://schemas.microsoft.com/office/drawing/2014/main" id="{9BD1ABC8-6AB8-3C68-D12A-83AFB3D3D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fa441bcc-176f-4b5b-a48b-bd5371e1d635">
            <a:extLst>
              <a:ext uri="{FF2B5EF4-FFF2-40B4-BE49-F238E27FC236}">
                <a16:creationId xmlns:a16="http://schemas.microsoft.com/office/drawing/2014/main" id="{D594E173-2633-EFB5-5B32-E462FB5EA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79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95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52C973F-860B-337E-9856-DF5347EE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Sonotronic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794F43-6A4D-F7CC-C603-D9244B40A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738b2919-0edd-4c92-9d43-87fe36c6288a">
            <a:extLst>
              <a:ext uri="{FF2B5EF4-FFF2-40B4-BE49-F238E27FC236}">
                <a16:creationId xmlns:a16="http://schemas.microsoft.com/office/drawing/2014/main" id="{8FAA532D-7A0B-C25C-8EF1-453A7BF76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78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249C6-9471-E656-B951-6BA67825B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75110D-92EB-0C1D-7B16-EFBC586A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Sonotronic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E35236-3E7F-3CFC-0605-DDEBB00B1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86544eec-a78c-49bd-8bd5-fa85def02ad0">
            <a:extLst>
              <a:ext uri="{FF2B5EF4-FFF2-40B4-BE49-F238E27FC236}">
                <a16:creationId xmlns:a16="http://schemas.microsoft.com/office/drawing/2014/main" id="{ABFE6F79-585C-2BBC-0C58-DE057D90C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29" y="1063558"/>
            <a:ext cx="2520553" cy="3361134"/>
          </a:xfrm>
          <a:prstGeom prst="rect">
            <a:avLst/>
          </a:prstGeom>
        </p:spPr>
      </p:pic>
      <p:pic>
        <p:nvPicPr>
          <p:cNvPr id="8" name="Grafik 7" descr="66c952f9-19fc-4026-9e2c-eaa3f7186cf0">
            <a:extLst>
              <a:ext uri="{FF2B5EF4-FFF2-40B4-BE49-F238E27FC236}">
                <a16:creationId xmlns:a16="http://schemas.microsoft.com/office/drawing/2014/main" id="{9132AC2D-36C5-B4F7-01F1-B40EAEEAA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63558"/>
            <a:ext cx="2520553" cy="3361134"/>
          </a:xfrm>
          <a:prstGeom prst="rect">
            <a:avLst/>
          </a:prstGeom>
        </p:spPr>
      </p:pic>
      <p:pic>
        <p:nvPicPr>
          <p:cNvPr id="9" name="Grafik 8" descr="fc55d2c2-d195-4e64-9ff5-3809efa810fa">
            <a:extLst>
              <a:ext uri="{FF2B5EF4-FFF2-40B4-BE49-F238E27FC236}">
                <a16:creationId xmlns:a16="http://schemas.microsoft.com/office/drawing/2014/main" id="{0512C544-4ED3-0D60-D990-BC66D496A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9965" r="9745" b="17702"/>
          <a:stretch>
            <a:fillRect/>
          </a:stretch>
        </p:blipFill>
        <p:spPr>
          <a:xfrm>
            <a:off x="5852267" y="1057444"/>
            <a:ext cx="2627606" cy="33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29172-032D-A58E-C290-A492A9FAF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9052974-DED7-7BD4-C743-B853D084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Witzenmann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59993C-D962-B6A3-0014-E5A005B3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0d7a1d08-08d0-49e2-b89c-7b4fe8632b5a">
            <a:extLst>
              <a:ext uri="{FF2B5EF4-FFF2-40B4-BE49-F238E27FC236}">
                <a16:creationId xmlns:a16="http://schemas.microsoft.com/office/drawing/2014/main" id="{0E7FCCF2-E4C6-1DA9-6487-908DE3DCB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9" y="1063558"/>
            <a:ext cx="4481513" cy="3361134"/>
          </a:xfrm>
          <a:prstGeom prst="rect">
            <a:avLst/>
          </a:prstGeom>
        </p:spPr>
      </p:pic>
      <p:pic>
        <p:nvPicPr>
          <p:cNvPr id="9" name="Grafik 8" descr="5146caec-efa3-409a-b32b-95b4a0ad063b">
            <a:extLst>
              <a:ext uri="{FF2B5EF4-FFF2-40B4-BE49-F238E27FC236}">
                <a16:creationId xmlns:a16="http://schemas.microsoft.com/office/drawing/2014/main" id="{B7E49F62-C796-9F64-0BEF-66812FD95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7656E58-939C-537F-AFAA-073EE1C9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Witzenmann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55AF76B-AD8A-B594-3B76-437E96639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11756444-1d8d-48b2-9be5-9cbe0f384759">
            <a:extLst>
              <a:ext uri="{FF2B5EF4-FFF2-40B4-BE49-F238E27FC236}">
                <a16:creationId xmlns:a16="http://schemas.microsoft.com/office/drawing/2014/main" id="{AA81839C-2427-8ED0-486D-5169CDAD0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71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764bdf25-120e-4d9c-852b-dd0d507c8f22">
            <a:extLst>
              <a:ext uri="{FF2B5EF4-FFF2-40B4-BE49-F238E27FC236}">
                <a16:creationId xmlns:a16="http://schemas.microsoft.com/office/drawing/2014/main" id="{02712AD6-6D98-7A3D-43E5-7B4C88722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1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FA76DEF-412E-CAF7-5356-ACCF2784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Gebr. </a:t>
            </a:r>
            <a:r>
              <a:rPr lang="de-DE" dirty="0" err="1"/>
              <a:t>SaAcke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E5F902-5430-516F-1954-75823E3B0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a87a5aab-7010-4dac-8930-fb02406f5563">
            <a:extLst>
              <a:ext uri="{FF2B5EF4-FFF2-40B4-BE49-F238E27FC236}">
                <a16:creationId xmlns:a16="http://schemas.microsoft.com/office/drawing/2014/main" id="{AE735DBC-0166-1452-4C57-D6309F44B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97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c124cc5e-6871-4861-bb58-c282e5f0607c">
            <a:extLst>
              <a:ext uri="{FF2B5EF4-FFF2-40B4-BE49-F238E27FC236}">
                <a16:creationId xmlns:a16="http://schemas.microsoft.com/office/drawing/2014/main" id="{AEBF46DA-E3C2-898C-F309-673F1CD92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29" y="1063558"/>
            <a:ext cx="2520553" cy="3361134"/>
          </a:xfrm>
          <a:prstGeom prst="rect">
            <a:avLst/>
          </a:prstGeom>
        </p:spPr>
      </p:pic>
      <p:pic>
        <p:nvPicPr>
          <p:cNvPr id="8" name="Grafik 7" descr="ff3e6a15-02c2-4d43-b93f-b4faccd2709c">
            <a:extLst>
              <a:ext uri="{FF2B5EF4-FFF2-40B4-BE49-F238E27FC236}">
                <a16:creationId xmlns:a16="http://schemas.microsoft.com/office/drawing/2014/main" id="{12ABD30A-45EA-1B78-0C0E-5A96A6C70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7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FBADFC-889A-D2C2-8762-9A41CDCE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F77D4F2-02BC-0FF1-26FC-1CEDF460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aa37fa3e-7914-47d2-a3ff-62552e1a2520">
            <a:extLst>
              <a:ext uri="{FF2B5EF4-FFF2-40B4-BE49-F238E27FC236}">
                <a16:creationId xmlns:a16="http://schemas.microsoft.com/office/drawing/2014/main" id="{2BF2A99B-4E4F-6F8C-CBD0-F3C808841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1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2ef4501b-8e2a-4114-b60c-b33f9cc35849">
            <a:extLst>
              <a:ext uri="{FF2B5EF4-FFF2-40B4-BE49-F238E27FC236}">
                <a16:creationId xmlns:a16="http://schemas.microsoft.com/office/drawing/2014/main" id="{91698C77-552C-9364-500D-0A2C18D97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19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9d104340-3c5c-44d2-bd75-2733307294a8">
            <a:extLst>
              <a:ext uri="{FF2B5EF4-FFF2-40B4-BE49-F238E27FC236}">
                <a16:creationId xmlns:a16="http://schemas.microsoft.com/office/drawing/2014/main" id="{FD6748FC-F5CB-7605-BCE8-03DC8B0C7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57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7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C488D91-40E5-E79E-AE76-240B5C60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Mapal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CAA89A-1D2A-3956-82CC-EC8CEC0C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c380cc7f-e603-44a0-8da8-fd472d333921">
            <a:extLst>
              <a:ext uri="{FF2B5EF4-FFF2-40B4-BE49-F238E27FC236}">
                <a16:creationId xmlns:a16="http://schemas.microsoft.com/office/drawing/2014/main" id="{0664E6FB-1295-E358-73D3-EAE15A5DB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95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DEBDC-694B-72E9-CDE4-1F59F414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5ABAC3B-75BA-91E1-5928-25DA55AD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Mapal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300C8CE-0E44-A5A7-9B56-81986BE8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bbca2cb4-59d1-45f0-a4f4-eccb76b2efeb">
            <a:extLst>
              <a:ext uri="{FF2B5EF4-FFF2-40B4-BE49-F238E27FC236}">
                <a16:creationId xmlns:a16="http://schemas.microsoft.com/office/drawing/2014/main" id="{94ADFA84-01BA-2EA9-89A0-B65B9F7D5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22" y="1083383"/>
            <a:ext cx="2520553" cy="3361134"/>
          </a:xfrm>
          <a:prstGeom prst="rect">
            <a:avLst/>
          </a:prstGeom>
        </p:spPr>
      </p:pic>
      <p:pic>
        <p:nvPicPr>
          <p:cNvPr id="8" name="Grafik 7" descr="cff8d1b2-579f-4835-a2d6-8960e3f242fe">
            <a:extLst>
              <a:ext uri="{FF2B5EF4-FFF2-40B4-BE49-F238E27FC236}">
                <a16:creationId xmlns:a16="http://schemas.microsoft.com/office/drawing/2014/main" id="{74521459-4858-187F-F4A3-B9B11F107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037619"/>
            <a:ext cx="2520553" cy="3361134"/>
          </a:xfrm>
          <a:prstGeom prst="rect">
            <a:avLst/>
          </a:prstGeom>
        </p:spPr>
      </p:pic>
      <p:pic>
        <p:nvPicPr>
          <p:cNvPr id="9" name="Grafik 8" descr="f0ff319e-b8b6-465b-8781-1b847d681faf">
            <a:extLst>
              <a:ext uri="{FF2B5EF4-FFF2-40B4-BE49-F238E27FC236}">
                <a16:creationId xmlns:a16="http://schemas.microsoft.com/office/drawing/2014/main" id="{FB5A4CB2-6AC9-EF28-A4F8-ECF5E510E3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51" y="1083383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AE68EF0-549F-11D3-4CDE-B0D469A8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Doduco</a:t>
            </a:r>
            <a:r>
              <a:rPr lang="de-DE" dirty="0"/>
              <a:t> </a:t>
            </a:r>
            <a:r>
              <a:rPr lang="de-DE" dirty="0" err="1"/>
              <a:t>Solu</a:t>
            </a:r>
            <a:endParaRPr lang="de-DE" dirty="0"/>
          </a:p>
        </p:txBody>
      </p:sp>
      <p:pic>
        <p:nvPicPr>
          <p:cNvPr id="4" name="Grafik 3" descr="3efb0c3b-0c02-473e-a5a2-d28ebb74f4b8">
            <a:extLst>
              <a:ext uri="{FF2B5EF4-FFF2-40B4-BE49-F238E27FC236}">
                <a16:creationId xmlns:a16="http://schemas.microsoft.com/office/drawing/2014/main" id="{9E4C1741-6728-F0F7-8875-88EDD624F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aa5c1909-36eb-4421-b59b-2d44b23b2bc3">
            <a:extLst>
              <a:ext uri="{FF2B5EF4-FFF2-40B4-BE49-F238E27FC236}">
                <a16:creationId xmlns:a16="http://schemas.microsoft.com/office/drawing/2014/main" id="{90A75F0C-64BC-D6B6-9B3E-2D3FDD6F7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29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d0d1d10f-fe0a-4378-a9e5-0a60dde657f6">
            <a:extLst>
              <a:ext uri="{FF2B5EF4-FFF2-40B4-BE49-F238E27FC236}">
                <a16:creationId xmlns:a16="http://schemas.microsoft.com/office/drawing/2014/main" id="{CFDA905A-86CF-12AB-A1CB-40E91881D1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43" y="1138252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AF6ADC-814A-7413-3708-3BBEF446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Abele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8FB065B-55EC-57CC-B7A9-CC9417686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d2bb3d1e-59a2-4f1a-9cb6-49a6b8b19626">
            <a:extLst>
              <a:ext uri="{FF2B5EF4-FFF2-40B4-BE49-F238E27FC236}">
                <a16:creationId xmlns:a16="http://schemas.microsoft.com/office/drawing/2014/main" id="{37DC641A-911A-3B18-2693-A8607C4A0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36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cdabb36d-9c87-4624-b029-c0bbcbbe76aa">
            <a:extLst>
              <a:ext uri="{FF2B5EF4-FFF2-40B4-BE49-F238E27FC236}">
                <a16:creationId xmlns:a16="http://schemas.microsoft.com/office/drawing/2014/main" id="{BDA9B4CA-5052-1B0A-05B0-2B59AB0DA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63558"/>
            <a:ext cx="2520553" cy="3361134"/>
          </a:xfrm>
          <a:prstGeom prst="rect">
            <a:avLst/>
          </a:prstGeom>
        </p:spPr>
      </p:pic>
      <p:pic>
        <p:nvPicPr>
          <p:cNvPr id="8" name="Grafik 7" descr="dbd1795d-41c4-4680-b95b-e2d4e9df82ec">
            <a:extLst>
              <a:ext uri="{FF2B5EF4-FFF2-40B4-BE49-F238E27FC236}">
                <a16:creationId xmlns:a16="http://schemas.microsoft.com/office/drawing/2014/main" id="{E8CAC819-8024-3BCC-E5BC-CEA0D66D2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17" y="107498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EDD473-A799-1909-D9D2-782A9541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854318-F7D3-60A1-70CA-DB4BE8BD5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920c854e-aea3-4a24-a97d-a6db009b7a17">
            <a:extLst>
              <a:ext uri="{FF2B5EF4-FFF2-40B4-BE49-F238E27FC236}">
                <a16:creationId xmlns:a16="http://schemas.microsoft.com/office/drawing/2014/main" id="{D969BFA4-1F82-10DA-BBA5-F488DC3294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13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3AAA-3C09-4593-45FF-03C17D539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68B3427-D683-3E11-0281-CC9C67C4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BDBA03-214D-C6B7-77E4-DB1980EAB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230f9e21-4689-44bd-8c94-2fcfb840e027">
            <a:extLst>
              <a:ext uri="{FF2B5EF4-FFF2-40B4-BE49-F238E27FC236}">
                <a16:creationId xmlns:a16="http://schemas.microsoft.com/office/drawing/2014/main" id="{857D934B-0445-0D1F-1FD2-F6CCBDABF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19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7395a0e9-5a7b-42be-a751-a5f5be8cf49e">
            <a:extLst>
              <a:ext uri="{FF2B5EF4-FFF2-40B4-BE49-F238E27FC236}">
                <a16:creationId xmlns:a16="http://schemas.microsoft.com/office/drawing/2014/main" id="{644CF65C-390A-0D4A-C29B-55DE5DAC1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071677"/>
            <a:ext cx="2520553" cy="3361134"/>
          </a:xfrm>
          <a:prstGeom prst="rect">
            <a:avLst/>
          </a:prstGeom>
        </p:spPr>
      </p:pic>
      <p:pic>
        <p:nvPicPr>
          <p:cNvPr id="9" name="Grafik 8" descr="f50de93c-0d3b-4342-aa92-d81c73d3630a">
            <a:extLst>
              <a:ext uri="{FF2B5EF4-FFF2-40B4-BE49-F238E27FC236}">
                <a16:creationId xmlns:a16="http://schemas.microsoft.com/office/drawing/2014/main" id="{9D7DB30C-21AB-A2F2-E420-EF2255894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13" y="1063558"/>
            <a:ext cx="2520553" cy="33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66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EC2E20D-1FB1-577D-0B84-E55D9631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Harman Becker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EF2A5B-AF74-7499-445E-A1D11B649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48401c19-0fac-443c-bfbe-83b25a27cc0b">
            <a:extLst>
              <a:ext uri="{FF2B5EF4-FFF2-40B4-BE49-F238E27FC236}">
                <a16:creationId xmlns:a16="http://schemas.microsoft.com/office/drawing/2014/main" id="{E9AF5F18-D79F-3B7F-0518-328228E423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7" y="1063558"/>
            <a:ext cx="2520553" cy="3361134"/>
          </a:xfrm>
          <a:prstGeom prst="rect">
            <a:avLst/>
          </a:prstGeom>
        </p:spPr>
      </p:pic>
      <p:pic>
        <p:nvPicPr>
          <p:cNvPr id="7" name="Grafik 6" descr="cf348b4b-1914-44c6-8e78-fb9cd79c1977">
            <a:extLst>
              <a:ext uri="{FF2B5EF4-FFF2-40B4-BE49-F238E27FC236}">
                <a16:creationId xmlns:a16="http://schemas.microsoft.com/office/drawing/2014/main" id="{BE197B2C-38F9-D2B2-1FE0-71FF3AD50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65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D83404C-6FA5-4A88-08F8-317283E9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Inovan</a:t>
            </a:r>
            <a:r>
              <a:rPr lang="de-DE" dirty="0"/>
              <a:t> GmbH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28F92F-3058-0619-82CD-CB4808BAD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4007337d-ecd0-43f6-89be-319bda059de3">
            <a:extLst>
              <a:ext uri="{FF2B5EF4-FFF2-40B4-BE49-F238E27FC236}">
                <a16:creationId xmlns:a16="http://schemas.microsoft.com/office/drawing/2014/main" id="{C8DE24F1-82B2-DD9C-C899-95E9EB4C8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35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d3833178-9a49-4334-8dc5-e9e041582cca">
            <a:extLst>
              <a:ext uri="{FF2B5EF4-FFF2-40B4-BE49-F238E27FC236}">
                <a16:creationId xmlns:a16="http://schemas.microsoft.com/office/drawing/2014/main" id="{88880343-B61B-A91B-8FC5-9E1D7D12D1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7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0adaa4e4-fce7-4ee4-b894-516f948cccb6">
            <a:extLst>
              <a:ext uri="{FF2B5EF4-FFF2-40B4-BE49-F238E27FC236}">
                <a16:creationId xmlns:a16="http://schemas.microsoft.com/office/drawing/2014/main" id="{934128B9-E1CB-E442-6E51-7D418B81F9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97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E65D4E5-767E-4666-AE24-AEC8AA4B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Cariad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14BCFC-E37D-7BBA-C9BD-7F496FCE5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5cfd22c2-b103-4821-8622-7c81851378e7">
            <a:extLst>
              <a:ext uri="{FF2B5EF4-FFF2-40B4-BE49-F238E27FC236}">
                <a16:creationId xmlns:a16="http://schemas.microsoft.com/office/drawing/2014/main" id="{D64D5CF8-94A2-3BE1-2470-A3CB40ABD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59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8d5f7b51-69f6-49c1-a906-23ca4c99103d">
            <a:extLst>
              <a:ext uri="{FF2B5EF4-FFF2-40B4-BE49-F238E27FC236}">
                <a16:creationId xmlns:a16="http://schemas.microsoft.com/office/drawing/2014/main" id="{5CD92D23-67DE-C339-9F94-183422E67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25" y="1063558"/>
            <a:ext cx="2520553" cy="3361134"/>
          </a:xfrm>
          <a:prstGeom prst="rect">
            <a:avLst/>
          </a:prstGeom>
        </p:spPr>
      </p:pic>
      <p:pic>
        <p:nvPicPr>
          <p:cNvPr id="8" name="Grafik 7" descr="ef072f6c-2e8c-4748-870a-4308980c091a">
            <a:extLst>
              <a:ext uri="{FF2B5EF4-FFF2-40B4-BE49-F238E27FC236}">
                <a16:creationId xmlns:a16="http://schemas.microsoft.com/office/drawing/2014/main" id="{B7F86BFA-19D3-2665-41BE-3E76C3899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3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15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8EE67B2-5405-2F17-9294-809D77CD3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Schroff</a:t>
            </a:r>
          </a:p>
        </p:txBody>
      </p:sp>
      <p:pic>
        <p:nvPicPr>
          <p:cNvPr id="4" name="Grafik 3" descr="5de015c1-5fe8-4aee-941f-daa61c3ac9b9">
            <a:extLst>
              <a:ext uri="{FF2B5EF4-FFF2-40B4-BE49-F238E27FC236}">
                <a16:creationId xmlns:a16="http://schemas.microsoft.com/office/drawing/2014/main" id="{51BAFD1F-9498-B2AC-50F3-D0CA012A1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9" y="1063558"/>
            <a:ext cx="2520553" cy="3361134"/>
          </a:xfrm>
          <a:prstGeom prst="rect">
            <a:avLst/>
          </a:prstGeom>
        </p:spPr>
      </p:pic>
      <p:pic>
        <p:nvPicPr>
          <p:cNvPr id="7" name="Grafik 6" descr="06b2c3bd-26a2-4b27-abd3-9e986c35a56a">
            <a:extLst>
              <a:ext uri="{FF2B5EF4-FFF2-40B4-BE49-F238E27FC236}">
                <a16:creationId xmlns:a16="http://schemas.microsoft.com/office/drawing/2014/main" id="{6C53DE35-8D14-E694-7663-1CF9188FB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96" y="1063558"/>
            <a:ext cx="2520553" cy="3361134"/>
          </a:xfrm>
          <a:prstGeom prst="rect">
            <a:avLst/>
          </a:prstGeom>
        </p:spPr>
      </p:pic>
      <p:pic>
        <p:nvPicPr>
          <p:cNvPr id="8" name="Grafik 7" descr="832b8dd8-9eef-4984-927a-7039173e27bc">
            <a:extLst>
              <a:ext uri="{FF2B5EF4-FFF2-40B4-BE49-F238E27FC236}">
                <a16:creationId xmlns:a16="http://schemas.microsoft.com/office/drawing/2014/main" id="{D9092A93-837C-8E90-5707-2367A6E1A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5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2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956799E-08D9-A9A5-8C52-DEB19D47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Elos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FC5DD31-3514-14E0-811C-8FC41668C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5fd2e7e2-efc3-4ed9-8011-c88e9fd4deb9">
            <a:extLst>
              <a:ext uri="{FF2B5EF4-FFF2-40B4-BE49-F238E27FC236}">
                <a16:creationId xmlns:a16="http://schemas.microsoft.com/office/drawing/2014/main" id="{B206411B-261E-9E44-3BA9-36ABF838FB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65" y="1057444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B3048-A3C5-E3E9-7F5C-B61AA1BC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2649632-E1DB-043E-B09E-A5CA8ABA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Elos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524756-DF0B-F09F-3F9B-8445CF496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06be74db-c681-4b78-ba77-7b54eaa62e7f">
            <a:extLst>
              <a:ext uri="{FF2B5EF4-FFF2-40B4-BE49-F238E27FC236}">
                <a16:creationId xmlns:a16="http://schemas.microsoft.com/office/drawing/2014/main" id="{C34B8E35-668D-DB24-47DB-B4A16338F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40" y="1051330"/>
            <a:ext cx="2520553" cy="3361134"/>
          </a:xfrm>
          <a:prstGeom prst="rect">
            <a:avLst/>
          </a:prstGeom>
        </p:spPr>
      </p:pic>
      <p:pic>
        <p:nvPicPr>
          <p:cNvPr id="8" name="Grafik 7" descr="0624e83f-6abd-4084-b9f8-3d80d9379f2b">
            <a:extLst>
              <a:ext uri="{FF2B5EF4-FFF2-40B4-BE49-F238E27FC236}">
                <a16:creationId xmlns:a16="http://schemas.microsoft.com/office/drawing/2014/main" id="{E7F3EE9B-44F9-0387-3B11-3425F542F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54" y="1051330"/>
            <a:ext cx="2520553" cy="3361134"/>
          </a:xfrm>
          <a:prstGeom prst="rect">
            <a:avLst/>
          </a:prstGeom>
        </p:spPr>
      </p:pic>
      <p:pic>
        <p:nvPicPr>
          <p:cNvPr id="9" name="Grafik 8" descr="f678aa84-7bce-485e-9be0-c549a792238b">
            <a:extLst>
              <a:ext uri="{FF2B5EF4-FFF2-40B4-BE49-F238E27FC236}">
                <a16:creationId xmlns:a16="http://schemas.microsoft.com/office/drawing/2014/main" id="{E41B2A6C-FC5C-0E68-2872-DBD297FFA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0" y="1051330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D47F635-0374-8317-8985-9CEC8D84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Mahle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C72488-1C11-2A6D-DBCD-A6EE372E6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8b0d8103-5cf7-44b8-b8bc-279499fb080e">
            <a:extLst>
              <a:ext uri="{FF2B5EF4-FFF2-40B4-BE49-F238E27FC236}">
                <a16:creationId xmlns:a16="http://schemas.microsoft.com/office/drawing/2014/main" id="{C899C99B-E16A-AAF4-A5F2-600AA9BF52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7" y="1063558"/>
            <a:ext cx="2520553" cy="3361134"/>
          </a:xfrm>
          <a:prstGeom prst="rect">
            <a:avLst/>
          </a:prstGeom>
        </p:spPr>
      </p:pic>
      <p:pic>
        <p:nvPicPr>
          <p:cNvPr id="7" name="Grafik 6" descr="a4d0a09f-0db8-452f-af60-23fa5b8d0aa7">
            <a:extLst>
              <a:ext uri="{FF2B5EF4-FFF2-40B4-BE49-F238E27FC236}">
                <a16:creationId xmlns:a16="http://schemas.microsoft.com/office/drawing/2014/main" id="{A5DF355E-288F-7C05-AA80-CAEA4FF4C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65" y="1057444"/>
            <a:ext cx="2520553" cy="3361134"/>
          </a:xfrm>
          <a:prstGeom prst="rect">
            <a:avLst/>
          </a:prstGeom>
        </p:spPr>
      </p:pic>
      <p:pic>
        <p:nvPicPr>
          <p:cNvPr id="8" name="Grafik 7" descr="c5b1a072-1f63-488e-87ba-e9200608a758">
            <a:extLst>
              <a:ext uri="{FF2B5EF4-FFF2-40B4-BE49-F238E27FC236}">
                <a16:creationId xmlns:a16="http://schemas.microsoft.com/office/drawing/2014/main" id="{E91D011B-F85B-03AF-62C6-E8F2F0887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4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AA65D-B7DB-5BBE-B1D8-DC3AAABC0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BB3198F-EE06-F07D-9C73-54E76513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71697C0-0A7F-A3D8-E45E-ED74D39D5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da3d3f3c-24c7-4266-b5f1-c2425566d982">
            <a:extLst>
              <a:ext uri="{FF2B5EF4-FFF2-40B4-BE49-F238E27FC236}">
                <a16:creationId xmlns:a16="http://schemas.microsoft.com/office/drawing/2014/main" id="{429CB91C-0B90-BE96-59CA-D59F3B7A9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81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F02E8B-7EA0-F622-DDC3-680C4D3C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2E0BF6-AB49-00C3-FD4E-DC353DE02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47e04bc3-7e99-496b-a32c-7ce1e622cf53">
            <a:extLst>
              <a:ext uri="{FF2B5EF4-FFF2-40B4-BE49-F238E27FC236}">
                <a16:creationId xmlns:a16="http://schemas.microsoft.com/office/drawing/2014/main" id="{274502BE-5806-214D-EA70-61FCD6891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" y="1057444"/>
            <a:ext cx="2520553" cy="3361134"/>
          </a:xfrm>
          <a:prstGeom prst="rect">
            <a:avLst/>
          </a:prstGeom>
        </p:spPr>
      </p:pic>
      <p:pic>
        <p:nvPicPr>
          <p:cNvPr id="7" name="Grafik 6" descr="58b61333-482e-41ff-bd5e-5047abfa0bc1">
            <a:extLst>
              <a:ext uri="{FF2B5EF4-FFF2-40B4-BE49-F238E27FC236}">
                <a16:creationId xmlns:a16="http://schemas.microsoft.com/office/drawing/2014/main" id="{8818589E-F4BC-7B65-D318-5D708D9AE5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54" y="1063558"/>
            <a:ext cx="2520553" cy="3361134"/>
          </a:xfrm>
          <a:prstGeom prst="rect">
            <a:avLst/>
          </a:prstGeom>
        </p:spPr>
      </p:pic>
      <p:pic>
        <p:nvPicPr>
          <p:cNvPr id="9" name="Grafik 8" descr="dab95781-db31-43c3-986f-7a935ad6cd00">
            <a:extLst>
              <a:ext uri="{FF2B5EF4-FFF2-40B4-BE49-F238E27FC236}">
                <a16:creationId xmlns:a16="http://schemas.microsoft.com/office/drawing/2014/main" id="{E9D94BBA-D1E6-E3C5-3A2C-314A75F41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64" y="1063558"/>
            <a:ext cx="2520553" cy="33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7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IG Metall Farben">
      <a:dk1>
        <a:srgbClr val="E2051A"/>
      </a:dk1>
      <a:lt1>
        <a:srgbClr val="FFFFFF"/>
      </a:lt1>
      <a:dk2>
        <a:srgbClr val="646363"/>
      </a:dk2>
      <a:lt2>
        <a:srgbClr val="FFFFFF"/>
      </a:lt2>
      <a:accent1>
        <a:srgbClr val="8F2C33"/>
      </a:accent1>
      <a:accent2>
        <a:srgbClr val="EAB500"/>
      </a:accent2>
      <a:accent3>
        <a:srgbClr val="2F80AB"/>
      </a:accent3>
      <a:accent4>
        <a:srgbClr val="5B9945"/>
      </a:accent4>
      <a:accent5>
        <a:srgbClr val="646363"/>
      </a:accent5>
      <a:accent6>
        <a:srgbClr val="DADADA"/>
      </a:accent6>
      <a:hlink>
        <a:srgbClr val="E3051B"/>
      </a:hlink>
      <a:folHlink>
        <a:srgbClr val="3C3C3B"/>
      </a:folHlink>
    </a:clrScheme>
    <a:fontScheme name="IG Metall Schriften">
      <a:majorFont>
        <a:latin typeface="Meta Head IGM Cond Black"/>
        <a:ea typeface=""/>
        <a:cs typeface=""/>
      </a:majorFont>
      <a:minorFont>
        <a:latin typeface="Meta IG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M-Powerpoint-Vorlage-16zu9_NEU.pptx" id="{99AC4CB3-0A83-4ADF-974A-EBEDE6992F8B}" vid="{9595B962-D4D0-40ED-835C-34C41D16DF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32</Words>
  <Application>Microsoft Office PowerPoint</Application>
  <PresentationFormat>Bildschirmpräsentation (16:9)</PresentationFormat>
  <Paragraphs>24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Meta Head IGM Cond Light</vt:lpstr>
      <vt:lpstr>Meta Head IGM Cond Black</vt:lpstr>
      <vt:lpstr>Meta IGM</vt:lpstr>
      <vt:lpstr>Office</vt:lpstr>
      <vt:lpstr>Workshop  06.10.2025</vt:lpstr>
      <vt:lpstr>Doduco Solu</vt:lpstr>
      <vt:lpstr>Cariad</vt:lpstr>
      <vt:lpstr>Schroff</vt:lpstr>
      <vt:lpstr>Elos</vt:lpstr>
      <vt:lpstr>Elos</vt:lpstr>
      <vt:lpstr>Mahle</vt:lpstr>
      <vt:lpstr>CWS</vt:lpstr>
      <vt:lpstr>CWS</vt:lpstr>
      <vt:lpstr>ProHeQ</vt:lpstr>
      <vt:lpstr>Karl Klink</vt:lpstr>
      <vt:lpstr>Sonotronic</vt:lpstr>
      <vt:lpstr>Sonotronic</vt:lpstr>
      <vt:lpstr>Witzenmann</vt:lpstr>
      <vt:lpstr>Witzenmann</vt:lpstr>
      <vt:lpstr>Gebr. SaAcke</vt:lpstr>
      <vt:lpstr>PED</vt:lpstr>
      <vt:lpstr>Mapal</vt:lpstr>
      <vt:lpstr>Mapal</vt:lpstr>
      <vt:lpstr>Abele</vt:lpstr>
      <vt:lpstr>H2</vt:lpstr>
      <vt:lpstr>H2</vt:lpstr>
      <vt:lpstr>Harman Becker</vt:lpstr>
      <vt:lpstr>Inovan GmbH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Dornblut-Wolters, Lale Viktoria Marie</dc:creator>
  <cp:lastModifiedBy>Wenz, Ute</cp:lastModifiedBy>
  <cp:revision>3</cp:revision>
  <dcterms:created xsi:type="dcterms:W3CDTF">2025-10-08T19:06:42Z</dcterms:created>
  <dcterms:modified xsi:type="dcterms:W3CDTF">2025-10-08T21:26:12Z</dcterms:modified>
</cp:coreProperties>
</file>